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</p:sldMasterIdLst>
  <p:notesMasterIdLst>
    <p:notesMasterId r:id="rId23"/>
  </p:notesMasterIdLst>
  <p:sldIdLst>
    <p:sldId id="256" r:id="rId20"/>
    <p:sldId id="257" r:id="rId21"/>
    <p:sldId id="258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24/01/2022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71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62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8190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59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742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602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98721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568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3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5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01/2022 del 27 de Enero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1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FA7EFE-7B16-4D21-A002-0473F3C4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0"/>
            <a:ext cx="7431283" cy="514350"/>
          </a:xfrm>
        </p:spPr>
        <p:txBody>
          <a:bodyPr/>
          <a:lstStyle/>
          <a:p>
            <a:r>
              <a:rPr lang="es-MX" dirty="0"/>
              <a:t>Altas y Bajas Pensionados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8F405-3476-4465-80A1-AF81E5E01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5" y="6474249"/>
            <a:ext cx="3399146" cy="365125"/>
          </a:xfrm>
        </p:spPr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6C03658-D658-4860-9097-390820272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299" y="3067818"/>
            <a:ext cx="6151397" cy="367240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5E5D1C9-E27C-4B37-BAEE-A8B4407756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6299" y="649271"/>
            <a:ext cx="6400780" cy="24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2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1EDA3A-3178-4665-B8DE-06E4BFBA9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45822"/>
            <a:ext cx="7431283" cy="506628"/>
          </a:xfrm>
        </p:spPr>
        <p:txBody>
          <a:bodyPr/>
          <a:lstStyle/>
          <a:p>
            <a:r>
              <a:rPr lang="es-MX" dirty="0"/>
              <a:t>Comparativo de Altas por Tipo de Pensión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6BA800-2356-471B-A9FD-1BFECD5B1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7" y="6474250"/>
            <a:ext cx="3399146" cy="365125"/>
          </a:xfrm>
        </p:spPr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48284B6-179A-40EC-94E8-77193DA56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14001"/>
            <a:ext cx="8090093" cy="542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29E4C9-C82B-4199-8BF3-220741FF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636" y="67846"/>
            <a:ext cx="7431283" cy="611048"/>
          </a:xfrm>
        </p:spPr>
        <p:txBody>
          <a:bodyPr/>
          <a:lstStyle/>
          <a:p>
            <a:r>
              <a:rPr lang="es-MX" dirty="0"/>
              <a:t>Histórico Altas y Bajas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0057D5-7F19-4301-B161-76EA32B9B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01/2022 del 27 de Enero de 2022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89DAE39-E5AD-4184-9E75-2B8DB34B8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74" y="825222"/>
            <a:ext cx="8532992" cy="520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89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19</vt:i4>
      </vt:variant>
      <vt:variant>
        <vt:lpstr>Títulos de diapositiva</vt:lpstr>
      </vt:variant>
      <vt:variant>
        <vt:i4>3</vt:i4>
      </vt:variant>
    </vt:vector>
  </HeadingPairs>
  <TitlesOfParts>
    <vt:vector size="32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Altas y Bajas Pensionados</vt:lpstr>
      <vt:lpstr>Comparativo de Altas por Tipo de Pensión</vt:lpstr>
      <vt:lpstr>Histórico Altas y Bajas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25</cp:revision>
  <dcterms:created xsi:type="dcterms:W3CDTF">2020-08-21T21:22:36Z</dcterms:created>
  <dcterms:modified xsi:type="dcterms:W3CDTF">2022-01-24T20:38:55Z</dcterms:modified>
</cp:coreProperties>
</file>